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  <p:sldMasterId id="2147483673" r:id="rId2"/>
  </p:sldMasterIdLst>
  <p:notesMasterIdLst>
    <p:notesMasterId r:id="rId9"/>
  </p:notesMasterIdLst>
  <p:sldIdLst>
    <p:sldId id="256" r:id="rId3"/>
    <p:sldId id="257" r:id="rId4"/>
    <p:sldId id="258" r:id="rId5"/>
    <p:sldId id="259" r:id="rId6"/>
    <p:sldId id="260" r:id="rId7"/>
    <p:sldId id="261" r:id="rId8"/>
  </p:sldIdLst>
  <p:sldSz cx="9144000" cy="5143500" type="screen16x9"/>
  <p:notesSz cx="6858000" cy="9144000"/>
  <p:embeddedFontLst>
    <p:embeddedFont>
      <p:font typeface="Inter" panose="02000503000000020004" pitchFamily="2" charset="0"/>
      <p:regular r:id="rId10"/>
      <p:bold r:id="rId11"/>
      <p:italic r:id="rId12"/>
      <p:boldItalic r:id="rId13"/>
    </p:embeddedFont>
    <p:embeddedFont>
      <p:font typeface="Inter Light" panose="02000503000000020004" pitchFamily="2" charset="0"/>
      <p:regular r:id="rId14"/>
      <p:bold r:id="rId15"/>
      <p:italic r:id="rId16"/>
      <p:boldItalic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61" d="100"/>
          <a:sy n="161" d="100"/>
        </p:scale>
        <p:origin x="784" y="2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2.fntdata"/><Relationship Id="rId5" Type="http://schemas.openxmlformats.org/officeDocument/2006/relationships/slide" Target="slides/slide3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10.jp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b10f4d59fc_2_18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g3b10f4d59fc_2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b113e96251_3_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g3b113e96251_3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3b10f4d59fc_2_19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g3b10f4d59fc_2_1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b113e96251_3_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g3b113e96251_3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b113e96251_3_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g3b113e96251_3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b113e96251_3_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g3b113e96251_3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STB_C_COUV_1">
  <p:cSld name="PSTB_C_COUV_1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>
            <a:spLocks noGrp="1"/>
          </p:cNvSpPr>
          <p:nvPr>
            <p:ph type="body" idx="1"/>
          </p:nvPr>
        </p:nvSpPr>
        <p:spPr>
          <a:xfrm>
            <a:off x="4572000" y="430490"/>
            <a:ext cx="3780420" cy="521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Inter"/>
              <a:buNone/>
              <a:defRPr sz="9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Inter"/>
              <a:buNone/>
              <a:defRPr sz="9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body" idx="2"/>
          </p:nvPr>
        </p:nvSpPr>
        <p:spPr>
          <a:xfrm>
            <a:off x="4572000" y="951570"/>
            <a:ext cx="3780420" cy="2716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4100"/>
              <a:buFont typeface="Inter"/>
              <a:buNone/>
              <a:defRPr sz="4100" b="1" i="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lvl="1" indent="-4000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sz="2700" b="1" i="0">
                <a:latin typeface="Arial"/>
                <a:ea typeface="Arial"/>
                <a:cs typeface="Arial"/>
                <a:sym typeface="Arial"/>
              </a:defRPr>
            </a:lvl2pPr>
            <a:lvl3pPr marL="1371600" lvl="2" indent="-4000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sz="2700" b="1" i="0">
                <a:latin typeface="Arial"/>
                <a:ea typeface="Arial"/>
                <a:cs typeface="Arial"/>
                <a:sym typeface="Arial"/>
              </a:defRPr>
            </a:lvl3pPr>
            <a:lvl4pPr marL="1828800" lvl="3" indent="-4000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sz="2700" b="1" i="0">
                <a:latin typeface="Arial"/>
                <a:ea typeface="Arial"/>
                <a:cs typeface="Arial"/>
                <a:sym typeface="Arial"/>
              </a:defRPr>
            </a:lvl4pPr>
            <a:lvl5pPr marL="2286000" lvl="4" indent="-4000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sz="2700" b="1" i="0">
                <a:latin typeface="Arial"/>
                <a:ea typeface="Arial"/>
                <a:cs typeface="Arial"/>
                <a:sym typeface="Arial"/>
              </a:defRPr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3"/>
          </p:nvPr>
        </p:nvSpPr>
        <p:spPr>
          <a:xfrm>
            <a:off x="4572000" y="3668202"/>
            <a:ext cx="3780420" cy="521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 b="1" i="0">
                <a:latin typeface="Inter"/>
                <a:ea typeface="Inter"/>
                <a:cs typeface="Inter"/>
                <a:sym typeface="Inter"/>
              </a:defRPr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 b="1" i="0">
                <a:latin typeface="Inter"/>
                <a:ea typeface="Inter"/>
                <a:cs typeface="Inter"/>
                <a:sym typeface="Inter"/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Inter"/>
              <a:buNone/>
              <a:defRPr sz="800"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14"/>
          <p:cNvSpPr>
            <a:spLocks noGrp="1"/>
          </p:cNvSpPr>
          <p:nvPr>
            <p:ph type="pic" idx="4"/>
          </p:nvPr>
        </p:nvSpPr>
        <p:spPr>
          <a:xfrm>
            <a:off x="0" y="11646"/>
            <a:ext cx="4031940" cy="4180284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fr-FR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STB_ C_SOMMAIRE">
  <p:cSld name="PSTB_ C_SOMMAIRE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 txBox="1">
            <a:spLocks noGrp="1"/>
          </p:cNvSpPr>
          <p:nvPr>
            <p:ph type="title"/>
          </p:nvPr>
        </p:nvSpPr>
        <p:spPr>
          <a:xfrm>
            <a:off x="1871700" y="951570"/>
            <a:ext cx="5940540" cy="540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body" idx="1"/>
          </p:nvPr>
        </p:nvSpPr>
        <p:spPr>
          <a:xfrm>
            <a:off x="1871700" y="2031690"/>
            <a:ext cx="5940540" cy="21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 sz="1400" b="1" i="0">
                <a:latin typeface="Inter"/>
                <a:ea typeface="Inter"/>
                <a:cs typeface="Inter"/>
                <a:sym typeface="Inter"/>
              </a:defRPr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dt" idx="10"/>
          </p:nvPr>
        </p:nvSpPr>
        <p:spPr>
          <a:xfrm>
            <a:off x="7272300" y="4435407"/>
            <a:ext cx="539938" cy="296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600" b="0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ftr" idx="11"/>
          </p:nvPr>
        </p:nvSpPr>
        <p:spPr>
          <a:xfrm>
            <a:off x="2416964" y="4435407"/>
            <a:ext cx="4315276" cy="296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600" b="0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sldNum" idx="12"/>
          </p:nvPr>
        </p:nvSpPr>
        <p:spPr>
          <a:xfrm>
            <a:off x="1876904" y="4435407"/>
            <a:ext cx="534858" cy="296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lvl="1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lvl="2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lvl="3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lvl="4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lvl="5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lvl="6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lvl="7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lvl="8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STB_C_TITRE">
  <p:cSld name="PSTB_C_TITRE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>
            <a:spLocks noGrp="1"/>
          </p:cNvSpPr>
          <p:nvPr>
            <p:ph type="subTitle" idx="1"/>
          </p:nvPr>
        </p:nvSpPr>
        <p:spPr>
          <a:xfrm>
            <a:off x="1871701" y="3111810"/>
            <a:ext cx="5400600" cy="1080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1" i="0">
                <a:latin typeface="Inter"/>
                <a:ea typeface="Inter"/>
                <a:cs typeface="Inter"/>
                <a:sym typeface="Inter"/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title"/>
          </p:nvPr>
        </p:nvSpPr>
        <p:spPr>
          <a:xfrm>
            <a:off x="1876903" y="951570"/>
            <a:ext cx="5381705" cy="1620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body" idx="2"/>
          </p:nvPr>
        </p:nvSpPr>
        <p:spPr>
          <a:xfrm>
            <a:off x="251222" y="951310"/>
            <a:ext cx="1079897" cy="540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 b="1" i="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dt" idx="10"/>
          </p:nvPr>
        </p:nvSpPr>
        <p:spPr>
          <a:xfrm>
            <a:off x="7272300" y="4435407"/>
            <a:ext cx="539938" cy="296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600" b="0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ftr" idx="11"/>
          </p:nvPr>
        </p:nvSpPr>
        <p:spPr>
          <a:xfrm>
            <a:off x="2416964" y="4435407"/>
            <a:ext cx="4315276" cy="296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600" b="0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6"/>
          <p:cNvSpPr txBox="1">
            <a:spLocks noGrp="1"/>
          </p:cNvSpPr>
          <p:nvPr>
            <p:ph type="sldNum" idx="12"/>
          </p:nvPr>
        </p:nvSpPr>
        <p:spPr>
          <a:xfrm>
            <a:off x="1876904" y="4435407"/>
            <a:ext cx="534858" cy="296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lvl="1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lvl="2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lvl="3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lvl="4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lvl="5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lvl="6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lvl="7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lvl="8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PSTB_C_TITRE_IMAGE">
  <p:cSld name="1_PSTB_C_TITRE_IMAGE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7"/>
          <p:cNvSpPr txBox="1">
            <a:spLocks noGrp="1"/>
          </p:cNvSpPr>
          <p:nvPr>
            <p:ph type="subTitle" idx="1"/>
          </p:nvPr>
        </p:nvSpPr>
        <p:spPr>
          <a:xfrm>
            <a:off x="4572000" y="3111810"/>
            <a:ext cx="3788350" cy="1080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1" i="0">
                <a:latin typeface="Inter"/>
                <a:ea typeface="Inter"/>
                <a:cs typeface="Inter"/>
                <a:sym typeface="Inter"/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4577203" y="951570"/>
            <a:ext cx="3775096" cy="1620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body" idx="2"/>
          </p:nvPr>
        </p:nvSpPr>
        <p:spPr>
          <a:xfrm>
            <a:off x="3492103" y="951310"/>
            <a:ext cx="1079897" cy="540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 b="1" i="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dt" idx="10"/>
          </p:nvPr>
        </p:nvSpPr>
        <p:spPr>
          <a:xfrm>
            <a:off x="7272300" y="4435407"/>
            <a:ext cx="539938" cy="296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600" b="0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7"/>
          <p:cNvSpPr txBox="1">
            <a:spLocks noGrp="1"/>
          </p:cNvSpPr>
          <p:nvPr>
            <p:ph type="ftr" idx="11"/>
          </p:nvPr>
        </p:nvSpPr>
        <p:spPr>
          <a:xfrm>
            <a:off x="2416964" y="4435407"/>
            <a:ext cx="4315276" cy="296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600" b="0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7"/>
          <p:cNvSpPr txBox="1">
            <a:spLocks noGrp="1"/>
          </p:cNvSpPr>
          <p:nvPr>
            <p:ph type="sldNum" idx="12"/>
          </p:nvPr>
        </p:nvSpPr>
        <p:spPr>
          <a:xfrm>
            <a:off x="1876904" y="4435407"/>
            <a:ext cx="534858" cy="296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lvl="1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lvl="2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lvl="3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lvl="4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lvl="5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lvl="6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lvl="7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lvl="8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  <p:sp>
        <p:nvSpPr>
          <p:cNvPr id="83" name="Google Shape;83;p17"/>
          <p:cNvSpPr>
            <a:spLocks noGrp="1"/>
          </p:cNvSpPr>
          <p:nvPr>
            <p:ph type="pic" idx="3"/>
          </p:nvPr>
        </p:nvSpPr>
        <p:spPr>
          <a:xfrm>
            <a:off x="0" y="0"/>
            <a:ext cx="2951820" cy="419193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fr-FR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STB_C_TEXTE_1">
  <p:cSld name="PSTB_C_TEXTE_1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>
            <a:spLocks noGrp="1"/>
          </p:cNvSpPr>
          <p:nvPr>
            <p:ph type="body" idx="1"/>
          </p:nvPr>
        </p:nvSpPr>
        <p:spPr>
          <a:xfrm>
            <a:off x="806797" y="2031690"/>
            <a:ext cx="7545623" cy="21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6" name="Google Shape;86;p18"/>
          <p:cNvSpPr txBox="1">
            <a:spLocks noGrp="1"/>
          </p:cNvSpPr>
          <p:nvPr>
            <p:ph type="body" idx="2"/>
          </p:nvPr>
        </p:nvSpPr>
        <p:spPr>
          <a:xfrm>
            <a:off x="806797" y="411510"/>
            <a:ext cx="7545623" cy="1080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Inter"/>
              <a:buNone/>
              <a:defRPr sz="2700" b="1" i="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lvl="1" indent="-4000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sz="2700" b="1" i="0">
                <a:latin typeface="Arial"/>
                <a:ea typeface="Arial"/>
                <a:cs typeface="Arial"/>
                <a:sym typeface="Arial"/>
              </a:defRPr>
            </a:lvl2pPr>
            <a:lvl3pPr marL="1371600" lvl="2" indent="-4000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sz="2700" b="1" i="0">
                <a:latin typeface="Arial"/>
                <a:ea typeface="Arial"/>
                <a:cs typeface="Arial"/>
                <a:sym typeface="Arial"/>
              </a:defRPr>
            </a:lvl3pPr>
            <a:lvl4pPr marL="1828800" lvl="3" indent="-4000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sz="2700" b="1" i="0">
                <a:latin typeface="Arial"/>
                <a:ea typeface="Arial"/>
                <a:cs typeface="Arial"/>
                <a:sym typeface="Arial"/>
              </a:defRPr>
            </a:lvl4pPr>
            <a:lvl5pPr marL="2286000" lvl="4" indent="-4000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sz="2700" b="1" i="0">
                <a:latin typeface="Arial"/>
                <a:ea typeface="Arial"/>
                <a:cs typeface="Arial"/>
                <a:sym typeface="Arial"/>
              </a:defRPr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8"/>
          <p:cNvSpPr txBox="1">
            <a:spLocks noGrp="1"/>
          </p:cNvSpPr>
          <p:nvPr>
            <p:ph type="dt" idx="10"/>
          </p:nvPr>
        </p:nvSpPr>
        <p:spPr>
          <a:xfrm>
            <a:off x="7272300" y="4435407"/>
            <a:ext cx="539938" cy="296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600" b="0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8"/>
          <p:cNvSpPr txBox="1">
            <a:spLocks noGrp="1"/>
          </p:cNvSpPr>
          <p:nvPr>
            <p:ph type="ftr" idx="11"/>
          </p:nvPr>
        </p:nvSpPr>
        <p:spPr>
          <a:xfrm>
            <a:off x="2416964" y="4435407"/>
            <a:ext cx="4315276" cy="296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600" b="0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8"/>
          <p:cNvSpPr txBox="1">
            <a:spLocks noGrp="1"/>
          </p:cNvSpPr>
          <p:nvPr>
            <p:ph type="sldNum" idx="12"/>
          </p:nvPr>
        </p:nvSpPr>
        <p:spPr>
          <a:xfrm>
            <a:off x="1876904" y="4435407"/>
            <a:ext cx="534858" cy="296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lvl="1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lvl="2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lvl="3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lvl="4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lvl="5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lvl="6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lvl="7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lvl="8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STB_C_TEXTE_2">
  <p:cSld name="PSTB_C_TEXTE_2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>
            <a:spLocks noGrp="1"/>
          </p:cNvSpPr>
          <p:nvPr>
            <p:ph type="body" idx="1"/>
          </p:nvPr>
        </p:nvSpPr>
        <p:spPr>
          <a:xfrm>
            <a:off x="4028668" y="2031690"/>
            <a:ext cx="4323752" cy="21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body" idx="2"/>
          </p:nvPr>
        </p:nvSpPr>
        <p:spPr>
          <a:xfrm>
            <a:off x="4031940" y="411510"/>
            <a:ext cx="4320480" cy="1080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Inter"/>
              <a:buNone/>
              <a:defRPr sz="2700" b="1" i="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lvl="1" indent="-4000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sz="2700" b="1" i="0">
                <a:latin typeface="Arial"/>
                <a:ea typeface="Arial"/>
                <a:cs typeface="Arial"/>
                <a:sym typeface="Arial"/>
              </a:defRPr>
            </a:lvl2pPr>
            <a:lvl3pPr marL="1371600" lvl="2" indent="-4000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sz="2700" b="1" i="0">
                <a:latin typeface="Arial"/>
                <a:ea typeface="Arial"/>
                <a:cs typeface="Arial"/>
                <a:sym typeface="Arial"/>
              </a:defRPr>
            </a:lvl3pPr>
            <a:lvl4pPr marL="1828800" lvl="3" indent="-4000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sz="2700" b="1" i="0">
                <a:latin typeface="Arial"/>
                <a:ea typeface="Arial"/>
                <a:cs typeface="Arial"/>
                <a:sym typeface="Arial"/>
              </a:defRPr>
            </a:lvl4pPr>
            <a:lvl5pPr marL="2286000" lvl="4" indent="-4000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sz="2700" b="1" i="0">
                <a:latin typeface="Arial"/>
                <a:ea typeface="Arial"/>
                <a:cs typeface="Arial"/>
                <a:sym typeface="Arial"/>
              </a:defRPr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93" name="Google Shape;93;p19"/>
          <p:cNvSpPr>
            <a:spLocks noGrp="1"/>
          </p:cNvSpPr>
          <p:nvPr>
            <p:ph type="pic" idx="3"/>
          </p:nvPr>
        </p:nvSpPr>
        <p:spPr>
          <a:xfrm>
            <a:off x="0" y="11646"/>
            <a:ext cx="3491880" cy="4180284"/>
          </a:xfrm>
          <a:prstGeom prst="rect">
            <a:avLst/>
          </a:prstGeom>
          <a:noFill/>
          <a:ln>
            <a:noFill/>
          </a:ln>
        </p:spPr>
      </p:sp>
      <p:sp>
        <p:nvSpPr>
          <p:cNvPr id="94" name="Google Shape;94;p19"/>
          <p:cNvSpPr txBox="1">
            <a:spLocks noGrp="1"/>
          </p:cNvSpPr>
          <p:nvPr>
            <p:ph type="dt" idx="10"/>
          </p:nvPr>
        </p:nvSpPr>
        <p:spPr>
          <a:xfrm>
            <a:off x="7272300" y="4435407"/>
            <a:ext cx="539938" cy="296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600" b="0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9"/>
          <p:cNvSpPr txBox="1">
            <a:spLocks noGrp="1"/>
          </p:cNvSpPr>
          <p:nvPr>
            <p:ph type="ftr" idx="11"/>
          </p:nvPr>
        </p:nvSpPr>
        <p:spPr>
          <a:xfrm>
            <a:off x="2416964" y="4435407"/>
            <a:ext cx="4315276" cy="296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600" b="0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9"/>
          <p:cNvSpPr txBox="1">
            <a:spLocks noGrp="1"/>
          </p:cNvSpPr>
          <p:nvPr>
            <p:ph type="sldNum" idx="12"/>
          </p:nvPr>
        </p:nvSpPr>
        <p:spPr>
          <a:xfrm>
            <a:off x="1876904" y="4435407"/>
            <a:ext cx="534858" cy="296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lvl="1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lvl="2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lvl="3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lvl="4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lvl="5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lvl="6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lvl="7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lvl="8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STB_C_TEXTE_3">
  <p:cSld name="PSTB_C_TEXTE_3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0"/>
          <p:cNvSpPr txBox="1">
            <a:spLocks noGrp="1"/>
          </p:cNvSpPr>
          <p:nvPr>
            <p:ph type="body" idx="1"/>
          </p:nvPr>
        </p:nvSpPr>
        <p:spPr>
          <a:xfrm>
            <a:off x="806797" y="2031690"/>
            <a:ext cx="3495173" cy="21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99" name="Google Shape;99;p20"/>
          <p:cNvSpPr txBox="1">
            <a:spLocks noGrp="1"/>
          </p:cNvSpPr>
          <p:nvPr>
            <p:ph type="body" idx="2"/>
          </p:nvPr>
        </p:nvSpPr>
        <p:spPr>
          <a:xfrm>
            <a:off x="806797" y="411510"/>
            <a:ext cx="3495173" cy="1080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Inter"/>
              <a:buNone/>
              <a:defRPr sz="2700" b="1" i="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lvl="1" indent="-4000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sz="2700" b="1" i="0">
                <a:latin typeface="Arial"/>
                <a:ea typeface="Arial"/>
                <a:cs typeface="Arial"/>
                <a:sym typeface="Arial"/>
              </a:defRPr>
            </a:lvl2pPr>
            <a:lvl3pPr marL="1371600" lvl="2" indent="-4000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sz="2700" b="1" i="0">
                <a:latin typeface="Arial"/>
                <a:ea typeface="Arial"/>
                <a:cs typeface="Arial"/>
                <a:sym typeface="Arial"/>
              </a:defRPr>
            </a:lvl3pPr>
            <a:lvl4pPr marL="1828800" lvl="3" indent="-4000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sz="2700" b="1" i="0">
                <a:latin typeface="Arial"/>
                <a:ea typeface="Arial"/>
                <a:cs typeface="Arial"/>
                <a:sym typeface="Arial"/>
              </a:defRPr>
            </a:lvl4pPr>
            <a:lvl5pPr marL="2286000" lvl="4" indent="-4000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sz="2700" b="1" i="0">
                <a:latin typeface="Arial"/>
                <a:ea typeface="Arial"/>
                <a:cs typeface="Arial"/>
                <a:sym typeface="Arial"/>
              </a:defRPr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0" name="Google Shape;100;p20"/>
          <p:cNvSpPr txBox="1">
            <a:spLocks noGrp="1"/>
          </p:cNvSpPr>
          <p:nvPr>
            <p:ph type="body" idx="3"/>
          </p:nvPr>
        </p:nvSpPr>
        <p:spPr>
          <a:xfrm>
            <a:off x="4859875" y="2031690"/>
            <a:ext cx="3495173" cy="21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1" name="Google Shape;101;p20"/>
          <p:cNvSpPr txBox="1">
            <a:spLocks noGrp="1"/>
          </p:cNvSpPr>
          <p:nvPr>
            <p:ph type="body" idx="4"/>
          </p:nvPr>
        </p:nvSpPr>
        <p:spPr>
          <a:xfrm>
            <a:off x="4859875" y="411510"/>
            <a:ext cx="3495173" cy="1080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Inter"/>
              <a:buNone/>
              <a:defRPr sz="2700" b="1" i="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lvl="1" indent="-4000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sz="2700" b="1" i="0">
                <a:latin typeface="Arial"/>
                <a:ea typeface="Arial"/>
                <a:cs typeface="Arial"/>
                <a:sym typeface="Arial"/>
              </a:defRPr>
            </a:lvl2pPr>
            <a:lvl3pPr marL="1371600" lvl="2" indent="-4000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sz="2700" b="1" i="0">
                <a:latin typeface="Arial"/>
                <a:ea typeface="Arial"/>
                <a:cs typeface="Arial"/>
                <a:sym typeface="Arial"/>
              </a:defRPr>
            </a:lvl3pPr>
            <a:lvl4pPr marL="1828800" lvl="3" indent="-4000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sz="2700" b="1" i="0">
                <a:latin typeface="Arial"/>
                <a:ea typeface="Arial"/>
                <a:cs typeface="Arial"/>
                <a:sym typeface="Arial"/>
              </a:defRPr>
            </a:lvl4pPr>
            <a:lvl5pPr marL="2286000" lvl="4" indent="-4000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sz="2700" b="1" i="0">
                <a:latin typeface="Arial"/>
                <a:ea typeface="Arial"/>
                <a:cs typeface="Arial"/>
                <a:sym typeface="Arial"/>
              </a:defRPr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2" name="Google Shape;102;p20"/>
          <p:cNvSpPr txBox="1">
            <a:spLocks noGrp="1"/>
          </p:cNvSpPr>
          <p:nvPr>
            <p:ph type="dt" idx="10"/>
          </p:nvPr>
        </p:nvSpPr>
        <p:spPr>
          <a:xfrm>
            <a:off x="7272300" y="4435407"/>
            <a:ext cx="539938" cy="296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600" b="0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20"/>
          <p:cNvSpPr txBox="1">
            <a:spLocks noGrp="1"/>
          </p:cNvSpPr>
          <p:nvPr>
            <p:ph type="ftr" idx="11"/>
          </p:nvPr>
        </p:nvSpPr>
        <p:spPr>
          <a:xfrm>
            <a:off x="2416964" y="4435407"/>
            <a:ext cx="4315276" cy="296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600" b="0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0"/>
          <p:cNvSpPr txBox="1">
            <a:spLocks noGrp="1"/>
          </p:cNvSpPr>
          <p:nvPr>
            <p:ph type="sldNum" idx="12"/>
          </p:nvPr>
        </p:nvSpPr>
        <p:spPr>
          <a:xfrm>
            <a:off x="1876904" y="4435407"/>
            <a:ext cx="534858" cy="296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lvl="1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lvl="2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lvl="3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lvl="4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lvl="5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lvl="6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lvl="7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lvl="8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STB_C_TEXTE_4">
  <p:cSld name="PSTB_C_TEXTE_4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1"/>
          <p:cNvSpPr txBox="1">
            <a:spLocks noGrp="1"/>
          </p:cNvSpPr>
          <p:nvPr>
            <p:ph type="body" idx="1"/>
          </p:nvPr>
        </p:nvSpPr>
        <p:spPr>
          <a:xfrm>
            <a:off x="806797" y="2031690"/>
            <a:ext cx="2146821" cy="21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7" name="Google Shape;107;p21"/>
          <p:cNvSpPr txBox="1">
            <a:spLocks noGrp="1"/>
          </p:cNvSpPr>
          <p:nvPr>
            <p:ph type="body" idx="2"/>
          </p:nvPr>
        </p:nvSpPr>
        <p:spPr>
          <a:xfrm>
            <a:off x="3495670" y="2031690"/>
            <a:ext cx="2160000" cy="21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8" name="Google Shape;108;p21"/>
          <p:cNvSpPr txBox="1">
            <a:spLocks noGrp="1"/>
          </p:cNvSpPr>
          <p:nvPr>
            <p:ph type="body" idx="3"/>
          </p:nvPr>
        </p:nvSpPr>
        <p:spPr>
          <a:xfrm>
            <a:off x="3495670" y="411510"/>
            <a:ext cx="2160000" cy="1080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Inter"/>
              <a:buNone/>
              <a:defRPr sz="2700" b="1" i="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lvl="1" indent="-4000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sz="2700" b="1" i="0">
                <a:latin typeface="Arial"/>
                <a:ea typeface="Arial"/>
                <a:cs typeface="Arial"/>
                <a:sym typeface="Arial"/>
              </a:defRPr>
            </a:lvl2pPr>
            <a:lvl3pPr marL="1371600" lvl="2" indent="-4000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sz="2700" b="1" i="0">
                <a:latin typeface="Arial"/>
                <a:ea typeface="Arial"/>
                <a:cs typeface="Arial"/>
                <a:sym typeface="Arial"/>
              </a:defRPr>
            </a:lvl3pPr>
            <a:lvl4pPr marL="1828800" lvl="3" indent="-4000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sz="2700" b="1" i="0">
                <a:latin typeface="Arial"/>
                <a:ea typeface="Arial"/>
                <a:cs typeface="Arial"/>
                <a:sym typeface="Arial"/>
              </a:defRPr>
            </a:lvl4pPr>
            <a:lvl5pPr marL="2286000" lvl="4" indent="-4000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sz="2700" b="1" i="0">
                <a:latin typeface="Arial"/>
                <a:ea typeface="Arial"/>
                <a:cs typeface="Arial"/>
                <a:sym typeface="Arial"/>
              </a:defRPr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09" name="Google Shape;109;p21"/>
          <p:cNvSpPr txBox="1">
            <a:spLocks noGrp="1"/>
          </p:cNvSpPr>
          <p:nvPr>
            <p:ph type="body" idx="4"/>
          </p:nvPr>
        </p:nvSpPr>
        <p:spPr>
          <a:xfrm>
            <a:off x="6197722" y="2031690"/>
            <a:ext cx="2160000" cy="21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0" name="Google Shape;110;p21"/>
          <p:cNvSpPr txBox="1">
            <a:spLocks noGrp="1"/>
          </p:cNvSpPr>
          <p:nvPr>
            <p:ph type="body" idx="5"/>
          </p:nvPr>
        </p:nvSpPr>
        <p:spPr>
          <a:xfrm>
            <a:off x="6197722" y="411510"/>
            <a:ext cx="2160000" cy="1080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Inter"/>
              <a:buNone/>
              <a:defRPr sz="2700" b="1" i="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lvl="1" indent="-4000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sz="2700" b="1" i="0">
                <a:latin typeface="Arial"/>
                <a:ea typeface="Arial"/>
                <a:cs typeface="Arial"/>
                <a:sym typeface="Arial"/>
              </a:defRPr>
            </a:lvl2pPr>
            <a:lvl3pPr marL="1371600" lvl="2" indent="-4000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sz="2700" b="1" i="0">
                <a:latin typeface="Arial"/>
                <a:ea typeface="Arial"/>
                <a:cs typeface="Arial"/>
                <a:sym typeface="Arial"/>
              </a:defRPr>
            </a:lvl3pPr>
            <a:lvl4pPr marL="1828800" lvl="3" indent="-4000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sz="2700" b="1" i="0">
                <a:latin typeface="Arial"/>
                <a:ea typeface="Arial"/>
                <a:cs typeface="Arial"/>
                <a:sym typeface="Arial"/>
              </a:defRPr>
            </a:lvl4pPr>
            <a:lvl5pPr marL="2286000" lvl="4" indent="-4000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sz="2700" b="1" i="0">
                <a:latin typeface="Arial"/>
                <a:ea typeface="Arial"/>
                <a:cs typeface="Arial"/>
                <a:sym typeface="Arial"/>
              </a:defRPr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1" name="Google Shape;111;p21"/>
          <p:cNvSpPr txBox="1">
            <a:spLocks noGrp="1"/>
          </p:cNvSpPr>
          <p:nvPr>
            <p:ph type="body" idx="6"/>
          </p:nvPr>
        </p:nvSpPr>
        <p:spPr>
          <a:xfrm>
            <a:off x="806797" y="411510"/>
            <a:ext cx="2146821" cy="1080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Inter"/>
              <a:buNone/>
              <a:defRPr sz="2700" b="1" i="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lvl="1" indent="-4000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sz="2700" b="1" i="0">
                <a:latin typeface="Arial"/>
                <a:ea typeface="Arial"/>
                <a:cs typeface="Arial"/>
                <a:sym typeface="Arial"/>
              </a:defRPr>
            </a:lvl2pPr>
            <a:lvl3pPr marL="1371600" lvl="2" indent="-4000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sz="2700" b="1" i="0">
                <a:latin typeface="Arial"/>
                <a:ea typeface="Arial"/>
                <a:cs typeface="Arial"/>
                <a:sym typeface="Arial"/>
              </a:defRPr>
            </a:lvl3pPr>
            <a:lvl4pPr marL="1828800" lvl="3" indent="-4000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sz="2700" b="1" i="0">
                <a:latin typeface="Arial"/>
                <a:ea typeface="Arial"/>
                <a:cs typeface="Arial"/>
                <a:sym typeface="Arial"/>
              </a:defRPr>
            </a:lvl4pPr>
            <a:lvl5pPr marL="2286000" lvl="4" indent="-4000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sz="2700" b="1" i="0">
                <a:latin typeface="Arial"/>
                <a:ea typeface="Arial"/>
                <a:cs typeface="Arial"/>
                <a:sym typeface="Arial"/>
              </a:defRPr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2" name="Google Shape;112;p21"/>
          <p:cNvSpPr txBox="1">
            <a:spLocks noGrp="1"/>
          </p:cNvSpPr>
          <p:nvPr>
            <p:ph type="dt" idx="10"/>
          </p:nvPr>
        </p:nvSpPr>
        <p:spPr>
          <a:xfrm>
            <a:off x="7272300" y="4435407"/>
            <a:ext cx="539938" cy="296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600" b="0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21"/>
          <p:cNvSpPr txBox="1">
            <a:spLocks noGrp="1"/>
          </p:cNvSpPr>
          <p:nvPr>
            <p:ph type="ftr" idx="11"/>
          </p:nvPr>
        </p:nvSpPr>
        <p:spPr>
          <a:xfrm>
            <a:off x="2416964" y="4435407"/>
            <a:ext cx="4315276" cy="296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600" b="0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21"/>
          <p:cNvSpPr txBox="1">
            <a:spLocks noGrp="1"/>
          </p:cNvSpPr>
          <p:nvPr>
            <p:ph type="sldNum" idx="12"/>
          </p:nvPr>
        </p:nvSpPr>
        <p:spPr>
          <a:xfrm>
            <a:off x="1876904" y="4435407"/>
            <a:ext cx="534858" cy="296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lvl="1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lvl="2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lvl="3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lvl="4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lvl="5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lvl="6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lvl="7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lvl="8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STB_ C_TEXTE_5">
  <p:cSld name="PSTB_ C_TEXTE_5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>
            <a:spLocks noGrp="1"/>
          </p:cNvSpPr>
          <p:nvPr>
            <p:ph type="body" idx="1"/>
          </p:nvPr>
        </p:nvSpPr>
        <p:spPr>
          <a:xfrm>
            <a:off x="515432" y="2031690"/>
            <a:ext cx="1613555" cy="21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7" name="Google Shape;117;p22"/>
          <p:cNvSpPr txBox="1">
            <a:spLocks noGrp="1"/>
          </p:cNvSpPr>
          <p:nvPr>
            <p:ph type="body" idx="2"/>
          </p:nvPr>
        </p:nvSpPr>
        <p:spPr>
          <a:xfrm>
            <a:off x="515432" y="411510"/>
            <a:ext cx="1626374" cy="1080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Inter"/>
              <a:buNone/>
              <a:defRPr sz="2700" b="1" i="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lvl="1" indent="-4000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sz="2700" b="1" i="0">
                <a:latin typeface="Arial"/>
                <a:ea typeface="Arial"/>
                <a:cs typeface="Arial"/>
                <a:sym typeface="Arial"/>
              </a:defRPr>
            </a:lvl2pPr>
            <a:lvl3pPr marL="1371600" lvl="2" indent="-4000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sz="2700" b="1" i="0">
                <a:latin typeface="Arial"/>
                <a:ea typeface="Arial"/>
                <a:cs typeface="Arial"/>
                <a:sym typeface="Arial"/>
              </a:defRPr>
            </a:lvl3pPr>
            <a:lvl4pPr marL="1828800" lvl="3" indent="-4000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sz="2700" b="1" i="0">
                <a:latin typeface="Arial"/>
                <a:ea typeface="Arial"/>
                <a:cs typeface="Arial"/>
                <a:sym typeface="Arial"/>
              </a:defRPr>
            </a:lvl4pPr>
            <a:lvl5pPr marL="2286000" lvl="4" indent="-4000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sz="2700" b="1" i="0">
                <a:latin typeface="Arial"/>
                <a:ea typeface="Arial"/>
                <a:cs typeface="Arial"/>
                <a:sym typeface="Arial"/>
              </a:defRPr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8" name="Google Shape;118;p22"/>
          <p:cNvSpPr txBox="1">
            <a:spLocks noGrp="1"/>
          </p:cNvSpPr>
          <p:nvPr>
            <p:ph type="body" idx="3"/>
          </p:nvPr>
        </p:nvSpPr>
        <p:spPr>
          <a:xfrm>
            <a:off x="2678731" y="2031690"/>
            <a:ext cx="1613555" cy="21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9" name="Google Shape;119;p22"/>
          <p:cNvSpPr txBox="1">
            <a:spLocks noGrp="1"/>
          </p:cNvSpPr>
          <p:nvPr>
            <p:ph type="body" idx="4"/>
          </p:nvPr>
        </p:nvSpPr>
        <p:spPr>
          <a:xfrm>
            <a:off x="2678731" y="411510"/>
            <a:ext cx="1626374" cy="1080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Inter"/>
              <a:buNone/>
              <a:defRPr sz="2700" b="1" i="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lvl="1" indent="-4000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sz="2700" b="1" i="0">
                <a:latin typeface="Arial"/>
                <a:ea typeface="Arial"/>
                <a:cs typeface="Arial"/>
                <a:sym typeface="Arial"/>
              </a:defRPr>
            </a:lvl2pPr>
            <a:lvl3pPr marL="1371600" lvl="2" indent="-4000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sz="2700" b="1" i="0">
                <a:latin typeface="Arial"/>
                <a:ea typeface="Arial"/>
                <a:cs typeface="Arial"/>
                <a:sym typeface="Arial"/>
              </a:defRPr>
            </a:lvl3pPr>
            <a:lvl4pPr marL="1828800" lvl="3" indent="-4000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sz="2700" b="1" i="0">
                <a:latin typeface="Arial"/>
                <a:ea typeface="Arial"/>
                <a:cs typeface="Arial"/>
                <a:sym typeface="Arial"/>
              </a:defRPr>
            </a:lvl4pPr>
            <a:lvl5pPr marL="2286000" lvl="4" indent="-4000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sz="2700" b="1" i="0">
                <a:latin typeface="Arial"/>
                <a:ea typeface="Arial"/>
                <a:cs typeface="Arial"/>
                <a:sym typeface="Arial"/>
              </a:defRPr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20" name="Google Shape;120;p22"/>
          <p:cNvSpPr txBox="1">
            <a:spLocks noGrp="1"/>
          </p:cNvSpPr>
          <p:nvPr>
            <p:ph type="body" idx="5"/>
          </p:nvPr>
        </p:nvSpPr>
        <p:spPr>
          <a:xfrm>
            <a:off x="4842030" y="2031690"/>
            <a:ext cx="1613555" cy="21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21" name="Google Shape;121;p22"/>
          <p:cNvSpPr txBox="1">
            <a:spLocks noGrp="1"/>
          </p:cNvSpPr>
          <p:nvPr>
            <p:ph type="body" idx="6"/>
          </p:nvPr>
        </p:nvSpPr>
        <p:spPr>
          <a:xfrm>
            <a:off x="4842030" y="411510"/>
            <a:ext cx="1626374" cy="1080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Inter"/>
              <a:buNone/>
              <a:defRPr sz="2700" b="1" i="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lvl="1" indent="-4000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sz="2700" b="1" i="0">
                <a:latin typeface="Arial"/>
                <a:ea typeface="Arial"/>
                <a:cs typeface="Arial"/>
                <a:sym typeface="Arial"/>
              </a:defRPr>
            </a:lvl2pPr>
            <a:lvl3pPr marL="1371600" lvl="2" indent="-4000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sz="2700" b="1" i="0">
                <a:latin typeface="Arial"/>
                <a:ea typeface="Arial"/>
                <a:cs typeface="Arial"/>
                <a:sym typeface="Arial"/>
              </a:defRPr>
            </a:lvl3pPr>
            <a:lvl4pPr marL="1828800" lvl="3" indent="-4000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sz="2700" b="1" i="0">
                <a:latin typeface="Arial"/>
                <a:ea typeface="Arial"/>
                <a:cs typeface="Arial"/>
                <a:sym typeface="Arial"/>
              </a:defRPr>
            </a:lvl4pPr>
            <a:lvl5pPr marL="2286000" lvl="4" indent="-4000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sz="2700" b="1" i="0">
                <a:latin typeface="Arial"/>
                <a:ea typeface="Arial"/>
                <a:cs typeface="Arial"/>
                <a:sym typeface="Arial"/>
              </a:defRPr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22"/>
          <p:cNvSpPr txBox="1">
            <a:spLocks noGrp="1"/>
          </p:cNvSpPr>
          <p:nvPr>
            <p:ph type="body" idx="7"/>
          </p:nvPr>
        </p:nvSpPr>
        <p:spPr>
          <a:xfrm>
            <a:off x="7002195" y="2031690"/>
            <a:ext cx="1613555" cy="21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  <a:defRPr sz="1100"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23" name="Google Shape;123;p22"/>
          <p:cNvSpPr txBox="1">
            <a:spLocks noGrp="1"/>
          </p:cNvSpPr>
          <p:nvPr>
            <p:ph type="body" idx="8"/>
          </p:nvPr>
        </p:nvSpPr>
        <p:spPr>
          <a:xfrm>
            <a:off x="7002195" y="411510"/>
            <a:ext cx="1626374" cy="1080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Inter"/>
              <a:buNone/>
              <a:defRPr sz="2700" b="1" i="0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lvl="1" indent="-4000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sz="2700" b="1" i="0">
                <a:latin typeface="Arial"/>
                <a:ea typeface="Arial"/>
                <a:cs typeface="Arial"/>
                <a:sym typeface="Arial"/>
              </a:defRPr>
            </a:lvl2pPr>
            <a:lvl3pPr marL="1371600" lvl="2" indent="-4000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sz="2700" b="1" i="0">
                <a:latin typeface="Arial"/>
                <a:ea typeface="Arial"/>
                <a:cs typeface="Arial"/>
                <a:sym typeface="Arial"/>
              </a:defRPr>
            </a:lvl3pPr>
            <a:lvl4pPr marL="1828800" lvl="3" indent="-4000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sz="2700" b="1" i="0">
                <a:latin typeface="Arial"/>
                <a:ea typeface="Arial"/>
                <a:cs typeface="Arial"/>
                <a:sym typeface="Arial"/>
              </a:defRPr>
            </a:lvl4pPr>
            <a:lvl5pPr marL="2286000" lvl="4" indent="-4000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700"/>
              <a:buChar char="•"/>
              <a:defRPr sz="2700" b="1" i="0">
                <a:latin typeface="Arial"/>
                <a:ea typeface="Arial"/>
                <a:cs typeface="Arial"/>
                <a:sym typeface="Arial"/>
              </a:defRPr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24" name="Google Shape;124;p22"/>
          <p:cNvSpPr txBox="1">
            <a:spLocks noGrp="1"/>
          </p:cNvSpPr>
          <p:nvPr>
            <p:ph type="dt" idx="10"/>
          </p:nvPr>
        </p:nvSpPr>
        <p:spPr>
          <a:xfrm>
            <a:off x="7272300" y="4435407"/>
            <a:ext cx="539938" cy="296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600" b="0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2"/>
          <p:cNvSpPr txBox="1">
            <a:spLocks noGrp="1"/>
          </p:cNvSpPr>
          <p:nvPr>
            <p:ph type="ftr" idx="11"/>
          </p:nvPr>
        </p:nvSpPr>
        <p:spPr>
          <a:xfrm>
            <a:off x="2416964" y="4435407"/>
            <a:ext cx="4315276" cy="296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600" b="0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22"/>
          <p:cNvSpPr txBox="1">
            <a:spLocks noGrp="1"/>
          </p:cNvSpPr>
          <p:nvPr>
            <p:ph type="sldNum" idx="12"/>
          </p:nvPr>
        </p:nvSpPr>
        <p:spPr>
          <a:xfrm>
            <a:off x="1876904" y="4435407"/>
            <a:ext cx="534858" cy="296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lvl="1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lvl="2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lvl="3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lvl="4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lvl="5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lvl="6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lvl="7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lvl="8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STB_C_IMAGE_1">
  <p:cSld name="PSTB_C_IMAGE_1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3"/>
          <p:cNvSpPr txBox="1">
            <a:spLocks noGrp="1"/>
          </p:cNvSpPr>
          <p:nvPr>
            <p:ph type="title"/>
          </p:nvPr>
        </p:nvSpPr>
        <p:spPr>
          <a:xfrm>
            <a:off x="251521" y="951570"/>
            <a:ext cx="3240360" cy="2160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Inter"/>
              <a:buNone/>
              <a:defRPr sz="27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23"/>
          <p:cNvSpPr>
            <a:spLocks noGrp="1"/>
          </p:cNvSpPr>
          <p:nvPr>
            <p:ph type="pic" idx="2"/>
          </p:nvPr>
        </p:nvSpPr>
        <p:spPr>
          <a:xfrm>
            <a:off x="4031940" y="11646"/>
            <a:ext cx="5112060" cy="4180284"/>
          </a:xfrm>
          <a:prstGeom prst="rect">
            <a:avLst/>
          </a:prstGeom>
          <a:noFill/>
          <a:ln>
            <a:noFill/>
          </a:ln>
        </p:spPr>
      </p:sp>
      <p:sp>
        <p:nvSpPr>
          <p:cNvPr id="130" name="Google Shape;130;p23"/>
          <p:cNvSpPr txBox="1">
            <a:spLocks noGrp="1"/>
          </p:cNvSpPr>
          <p:nvPr>
            <p:ph type="dt" idx="10"/>
          </p:nvPr>
        </p:nvSpPr>
        <p:spPr>
          <a:xfrm>
            <a:off x="7272300" y="4435407"/>
            <a:ext cx="539938" cy="296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600" b="0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23"/>
          <p:cNvSpPr txBox="1">
            <a:spLocks noGrp="1"/>
          </p:cNvSpPr>
          <p:nvPr>
            <p:ph type="ftr" idx="11"/>
          </p:nvPr>
        </p:nvSpPr>
        <p:spPr>
          <a:xfrm>
            <a:off x="2416964" y="4435407"/>
            <a:ext cx="4315276" cy="296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600" b="0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3"/>
          <p:cNvSpPr txBox="1">
            <a:spLocks noGrp="1"/>
          </p:cNvSpPr>
          <p:nvPr>
            <p:ph type="sldNum" idx="12"/>
          </p:nvPr>
        </p:nvSpPr>
        <p:spPr>
          <a:xfrm>
            <a:off x="1876904" y="4435407"/>
            <a:ext cx="534858" cy="296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lvl="1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lvl="2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lvl="3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lvl="4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lvl="5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lvl="6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lvl="7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lvl="8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STB_C_NEUTRE" type="blank">
  <p:cSld name="BLANK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4"/>
          <p:cNvSpPr txBox="1">
            <a:spLocks noGrp="1"/>
          </p:cNvSpPr>
          <p:nvPr>
            <p:ph type="dt" idx="10"/>
          </p:nvPr>
        </p:nvSpPr>
        <p:spPr>
          <a:xfrm>
            <a:off x="7272300" y="4435407"/>
            <a:ext cx="539938" cy="296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600" b="0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24"/>
          <p:cNvSpPr txBox="1">
            <a:spLocks noGrp="1"/>
          </p:cNvSpPr>
          <p:nvPr>
            <p:ph type="ftr" idx="11"/>
          </p:nvPr>
        </p:nvSpPr>
        <p:spPr>
          <a:xfrm>
            <a:off x="2416964" y="4435407"/>
            <a:ext cx="4315276" cy="296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600" b="0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24"/>
          <p:cNvSpPr txBox="1">
            <a:spLocks noGrp="1"/>
          </p:cNvSpPr>
          <p:nvPr>
            <p:ph type="sldNum" idx="12"/>
          </p:nvPr>
        </p:nvSpPr>
        <p:spPr>
          <a:xfrm>
            <a:off x="1876904" y="4435407"/>
            <a:ext cx="534858" cy="296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lvl="1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lvl="2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lvl="3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lvl="4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lvl="5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lvl="6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lvl="7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lvl="8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PSTB_C_NEUTRE">
  <p:cSld name="1_PSTB_C_NEUTRE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STB_C_FIN">
  <p:cSld name="PSTB_C_FIN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6"/>
          <p:cNvSpPr txBox="1">
            <a:spLocks noGrp="1"/>
          </p:cNvSpPr>
          <p:nvPr>
            <p:ph type="title"/>
          </p:nvPr>
        </p:nvSpPr>
        <p:spPr>
          <a:xfrm>
            <a:off x="1871700" y="1491630"/>
            <a:ext cx="5386909" cy="2160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Font typeface="Inter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26"/>
          <p:cNvSpPr txBox="1">
            <a:spLocks noGrp="1"/>
          </p:cNvSpPr>
          <p:nvPr>
            <p:ph type="dt" idx="10"/>
          </p:nvPr>
        </p:nvSpPr>
        <p:spPr>
          <a:xfrm>
            <a:off x="7272300" y="4435407"/>
            <a:ext cx="539938" cy="296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600" b="0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26"/>
          <p:cNvSpPr txBox="1">
            <a:spLocks noGrp="1"/>
          </p:cNvSpPr>
          <p:nvPr>
            <p:ph type="ftr" idx="11"/>
          </p:nvPr>
        </p:nvSpPr>
        <p:spPr>
          <a:xfrm>
            <a:off x="2416964" y="4435407"/>
            <a:ext cx="4315276" cy="296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sz="600" b="0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26"/>
          <p:cNvSpPr txBox="1">
            <a:spLocks noGrp="1"/>
          </p:cNvSpPr>
          <p:nvPr>
            <p:ph type="sldNum" idx="12"/>
          </p:nvPr>
        </p:nvSpPr>
        <p:spPr>
          <a:xfrm>
            <a:off x="1876904" y="4435407"/>
            <a:ext cx="534858" cy="296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lvl="1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lvl="2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lvl="3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lvl="4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lvl="5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lvl="6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lvl="7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lvl="8" indent="0" algn="l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1871700" y="951570"/>
            <a:ext cx="5386909" cy="540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Inter"/>
              <a:buNone/>
              <a:defRPr sz="3300" b="1" i="0" u="none" strike="noStrike" cap="none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1878545" y="1977684"/>
            <a:ext cx="5386910" cy="22142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4000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sz="27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2984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•"/>
              <a:defRPr sz="11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/>
          <p:nvPr/>
        </p:nvSpPr>
        <p:spPr>
          <a:xfrm>
            <a:off x="249382" y="4412324"/>
            <a:ext cx="1090327" cy="3462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 b="1" i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Former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 b="1" i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les Tech Leaders</a:t>
            </a:r>
            <a:endParaRPr sz="110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800" b="1" i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de demain</a:t>
            </a:r>
            <a:r>
              <a:rPr lang="fr" sz="800" b="1" i="0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_</a:t>
            </a:r>
            <a:endParaRPr sz="1100"/>
          </a:p>
        </p:txBody>
      </p:sp>
      <p:sp>
        <p:nvSpPr>
          <p:cNvPr id="54" name="Google Shape;54;p13"/>
          <p:cNvSpPr txBox="1">
            <a:spLocks noGrp="1"/>
          </p:cNvSpPr>
          <p:nvPr>
            <p:ph type="dt" idx="10"/>
          </p:nvPr>
        </p:nvSpPr>
        <p:spPr>
          <a:xfrm>
            <a:off x="7272300" y="4435407"/>
            <a:ext cx="539938" cy="296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600" b="0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ftr" idx="11"/>
          </p:nvPr>
        </p:nvSpPr>
        <p:spPr>
          <a:xfrm>
            <a:off x="2416964" y="4435407"/>
            <a:ext cx="4315276" cy="296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600" b="0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sldNum" idx="12"/>
          </p:nvPr>
        </p:nvSpPr>
        <p:spPr>
          <a:xfrm>
            <a:off x="1876904" y="4435407"/>
            <a:ext cx="534858" cy="296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0" marR="0" lvl="1" indent="0" algn="l" rtl="0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0" marR="0" lvl="2" indent="0" algn="l" rtl="0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0" marR="0" lvl="3" indent="0" algn="l" rtl="0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0" marR="0" lvl="4" indent="0" algn="l" rtl="0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0" marR="0" lvl="5" indent="0" algn="l" rtl="0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0" marR="0" lvl="6" indent="0" algn="l" rtl="0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0" marR="0" lvl="7" indent="0" algn="l" rtl="0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0" marR="0" lvl="8" indent="0" algn="l" rtl="0">
              <a:spcBef>
                <a:spcPts val="0"/>
              </a:spcBef>
              <a:buNone/>
              <a:defRPr sz="600" b="1" i="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  <p:sp>
        <p:nvSpPr>
          <p:cNvPr id="57" name="Google Shape;57;p13"/>
          <p:cNvSpPr/>
          <p:nvPr/>
        </p:nvSpPr>
        <p:spPr>
          <a:xfrm>
            <a:off x="8198434" y="4435407"/>
            <a:ext cx="696185" cy="29652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/>
          <a:lstStyle/>
          <a:p>
            <a:endParaRPr lang="fr-FR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3.xml"/><Relationship Id="rId1" Type="http://schemas.openxmlformats.org/officeDocument/2006/relationships/video" Target="https://www.youtube.com/embed/nOJex7JNKag?feature=oembed" TargetMode="External"/><Relationship Id="rId5" Type="http://schemas.openxmlformats.org/officeDocument/2006/relationships/image" Target="../media/image6.jpe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1.png"/><Relationship Id="rId5" Type="http://schemas.openxmlformats.org/officeDocument/2006/relationships/image" Target="../media/image10.jp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7"/>
          <p:cNvSpPr txBox="1">
            <a:spLocks noGrp="1"/>
          </p:cNvSpPr>
          <p:nvPr>
            <p:ph type="body" idx="1"/>
          </p:nvPr>
        </p:nvSpPr>
        <p:spPr>
          <a:xfrm>
            <a:off x="4572000" y="430490"/>
            <a:ext cx="3780420" cy="521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900"/>
              <a:buFont typeface="Inter"/>
              <a:buNone/>
            </a:pPr>
            <a:r>
              <a:rPr lang="fr"/>
              <a:t>18.12.2025  |  </a:t>
            </a:r>
            <a:r>
              <a:rPr lang="fr" b="1"/>
              <a:t>Mehdi  AL-AJHOURY</a:t>
            </a:r>
            <a:endParaRPr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Inter"/>
              <a:buNone/>
            </a:pPr>
            <a:endParaRPr/>
          </a:p>
        </p:txBody>
      </p:sp>
      <p:sp>
        <p:nvSpPr>
          <p:cNvPr id="148" name="Google Shape;148;p27"/>
          <p:cNvSpPr txBox="1">
            <a:spLocks noGrp="1"/>
          </p:cNvSpPr>
          <p:nvPr>
            <p:ph type="body" idx="2"/>
          </p:nvPr>
        </p:nvSpPr>
        <p:spPr>
          <a:xfrm>
            <a:off x="4572000" y="951570"/>
            <a:ext cx="3780420" cy="27166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00"/>
              <a:buFont typeface="Inter"/>
              <a:buNone/>
            </a:pPr>
            <a:r>
              <a:rPr lang="fr" b="0">
                <a:latin typeface="Inter Light"/>
                <a:ea typeface="Inter Light"/>
                <a:cs typeface="Inter Light"/>
                <a:sym typeface="Inter Light"/>
              </a:rPr>
              <a:t>Un prompt dont </a:t>
            </a:r>
            <a:r>
              <a:rPr lang="fr"/>
              <a:t>Vous</a:t>
            </a:r>
            <a:r>
              <a:rPr lang="fr" b="0">
                <a:latin typeface="Inter Light"/>
                <a:ea typeface="Inter Light"/>
                <a:cs typeface="Inter Light"/>
                <a:sym typeface="Inter Light"/>
              </a:rPr>
              <a:t> êtes le </a:t>
            </a:r>
            <a:r>
              <a:rPr lang="fr"/>
              <a:t>Héros </a:t>
            </a:r>
            <a:r>
              <a:rPr lang="fr" sz="39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📖</a:t>
            </a:r>
            <a:endParaRPr sz="3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00"/>
              <a:buFont typeface="Inter"/>
              <a:buNone/>
            </a:pPr>
            <a:endParaRPr b="0">
              <a:solidFill>
                <a:srgbClr val="A31515"/>
              </a:solidFill>
              <a:highlight>
                <a:schemeClr val="accent5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100"/>
              <a:buFont typeface="Inter"/>
              <a:buNone/>
            </a:pPr>
            <a:endParaRPr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100"/>
              <a:buFont typeface="Inter"/>
              <a:buNone/>
            </a:pPr>
            <a:endParaRPr/>
          </a:p>
        </p:txBody>
      </p:sp>
      <p:sp>
        <p:nvSpPr>
          <p:cNvPr id="149" name="Google Shape;149;p27"/>
          <p:cNvSpPr txBox="1">
            <a:spLocks noGrp="1"/>
          </p:cNvSpPr>
          <p:nvPr>
            <p:ph type="body" idx="3"/>
          </p:nvPr>
        </p:nvSpPr>
        <p:spPr>
          <a:xfrm>
            <a:off x="4572000" y="3668202"/>
            <a:ext cx="3780420" cy="521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Inter"/>
              <a:buNone/>
            </a:pPr>
            <a:r>
              <a:rPr lang="fr"/>
              <a:t>Réinventer le "Livre dont vous êtes le Héros"</a:t>
            </a:r>
            <a:br>
              <a:rPr lang="fr"/>
            </a:br>
            <a:r>
              <a:rPr lang="fr" b="0">
                <a:latin typeface="Inter Light"/>
                <a:ea typeface="Inter Light"/>
                <a:cs typeface="Inter Light"/>
                <a:sym typeface="Inter Light"/>
              </a:rPr>
              <a:t>Une expérience narrative immersive générée en temps réel, alliant la rigueur d'un moteur de jeu Python à la créativité de l'Intelligence Artificielle</a:t>
            </a:r>
            <a:endParaRPr/>
          </a:p>
        </p:txBody>
      </p:sp>
      <p:pic>
        <p:nvPicPr>
          <p:cNvPr id="150" name="Google Shape;150;p27" title="knight.png"/>
          <p:cNvPicPr preferRelativeResize="0">
            <a:picLocks noGrp="1"/>
          </p:cNvPicPr>
          <p:nvPr>
            <p:ph type="pic" idx="4"/>
          </p:nvPr>
        </p:nvPicPr>
        <p:blipFill rotWithShape="1">
          <a:blip r:embed="rId3">
            <a:alphaModFix/>
          </a:blip>
          <a:srcRect l="5308" r="5317"/>
          <a:stretch/>
        </p:blipFill>
        <p:spPr>
          <a:xfrm>
            <a:off x="0" y="11646"/>
            <a:ext cx="4031939" cy="4180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7" title="Capture d’écran 2025-12-16 à 18.25.47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96850" y="4342425"/>
            <a:ext cx="923300" cy="521075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7"/>
          <p:cNvSpPr txBox="1">
            <a:spLocks noGrp="1"/>
          </p:cNvSpPr>
          <p:nvPr>
            <p:ph type="ftr" idx="4294967295"/>
          </p:nvPr>
        </p:nvSpPr>
        <p:spPr>
          <a:xfrm>
            <a:off x="2416963" y="4435407"/>
            <a:ext cx="4315200" cy="2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PARIS SCHOOL OF TECHNOLOGY &amp; BUSINESS  |  </a:t>
            </a:r>
            <a:r>
              <a:rPr lang="fr" b="1"/>
              <a:t>Prompt Hero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8"/>
          <p:cNvSpPr txBox="1">
            <a:spLocks noGrp="1"/>
          </p:cNvSpPr>
          <p:nvPr>
            <p:ph type="title"/>
          </p:nvPr>
        </p:nvSpPr>
        <p:spPr>
          <a:xfrm>
            <a:off x="4501003" y="291170"/>
            <a:ext cx="3775200" cy="162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Inter"/>
              <a:buNone/>
            </a:pPr>
            <a:r>
              <a:rPr lang="fr" sz="2800"/>
              <a:t>Du livre au jeu vivant</a:t>
            </a:r>
            <a:r>
              <a:rPr lang="fr" sz="2800" b="0">
                <a:latin typeface="Inter Light"/>
                <a:ea typeface="Inter Light"/>
                <a:cs typeface="Inter Light"/>
                <a:sym typeface="Inter Light"/>
              </a:rPr>
              <a:t> </a:t>
            </a:r>
            <a:endParaRPr sz="2800"/>
          </a:p>
        </p:txBody>
      </p:sp>
      <p:sp>
        <p:nvSpPr>
          <p:cNvPr id="158" name="Google Shape;158;p28"/>
          <p:cNvSpPr txBox="1">
            <a:spLocks noGrp="1"/>
          </p:cNvSpPr>
          <p:nvPr>
            <p:ph type="ftr" idx="11"/>
          </p:nvPr>
        </p:nvSpPr>
        <p:spPr>
          <a:xfrm>
            <a:off x="2416963" y="4435407"/>
            <a:ext cx="4315200" cy="2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PARIS SCHOOL OF TECHNOLOGY &amp; BUSINESS  |  </a:t>
            </a:r>
            <a:r>
              <a:rPr lang="fr" b="1"/>
              <a:t>Prompt Hero</a:t>
            </a:r>
            <a:endParaRPr/>
          </a:p>
        </p:txBody>
      </p:sp>
      <p:sp>
        <p:nvSpPr>
          <p:cNvPr id="159" name="Google Shape;159;p28"/>
          <p:cNvSpPr txBox="1">
            <a:spLocks noGrp="1"/>
          </p:cNvSpPr>
          <p:nvPr>
            <p:ph type="sldNum" idx="12"/>
          </p:nvPr>
        </p:nvSpPr>
        <p:spPr>
          <a:xfrm>
            <a:off x="1876904" y="4435407"/>
            <a:ext cx="534900" cy="2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1</a:t>
            </a:r>
            <a:endParaRPr/>
          </a:p>
        </p:txBody>
      </p:sp>
      <p:pic>
        <p:nvPicPr>
          <p:cNvPr id="160" name="Google Shape;160;p28" title="donjon.png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18800" r="18800"/>
          <a:stretch/>
        </p:blipFill>
        <p:spPr>
          <a:xfrm>
            <a:off x="0" y="0"/>
            <a:ext cx="2951821" cy="41919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8" title="Capture d’écran 2025-12-16 à 18.25.47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96850" y="4342425"/>
            <a:ext cx="923300" cy="521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8" title="shapes at 25-12-16 23.00.23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67726" y="1057264"/>
            <a:ext cx="5750825" cy="27378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9"/>
          <p:cNvSpPr txBox="1"/>
          <p:nvPr/>
        </p:nvSpPr>
        <p:spPr>
          <a:xfrm>
            <a:off x="1983750" y="3835400"/>
            <a:ext cx="2781300" cy="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 b="1"/>
              <a:t>FRONTEND :</a:t>
            </a:r>
            <a:r>
              <a:rPr lang="fr" sz="1100"/>
              <a:t> Streamlit (Gestion d'état).</a:t>
            </a:r>
            <a:endParaRPr sz="1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 b="1"/>
              <a:t>LOGIC :</a:t>
            </a:r>
            <a:r>
              <a:rPr lang="fr" sz="1100"/>
              <a:t> Python Pur</a:t>
            </a:r>
            <a:endParaRPr sz="1100"/>
          </a:p>
        </p:txBody>
      </p:sp>
      <p:sp>
        <p:nvSpPr>
          <p:cNvPr id="168" name="Google Shape;168;p29"/>
          <p:cNvSpPr txBox="1"/>
          <p:nvPr/>
        </p:nvSpPr>
        <p:spPr>
          <a:xfrm>
            <a:off x="5259650" y="3835400"/>
            <a:ext cx="2489100" cy="37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 b="1"/>
              <a:t>AI BACKEND </a:t>
            </a:r>
            <a:r>
              <a:rPr lang="fr" sz="1100"/>
              <a:t>:</a:t>
            </a:r>
            <a:endParaRPr sz="1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/>
              <a:t>Mistral (Ollama) : Sortie JSON Strict.</a:t>
            </a:r>
            <a:endParaRPr sz="1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/>
              <a:t>Stable Diffusion (ComfyUI) : Rendu Visuel.</a:t>
            </a:r>
            <a:endParaRPr sz="1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69" name="Google Shape;169;p29" title="Capture d’écran 2025-12-16 à 18.25.47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96850" y="4342425"/>
            <a:ext cx="923300" cy="521075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9"/>
          <p:cNvSpPr txBox="1">
            <a:spLocks noGrp="1"/>
          </p:cNvSpPr>
          <p:nvPr>
            <p:ph type="sldNum" idx="12"/>
          </p:nvPr>
        </p:nvSpPr>
        <p:spPr>
          <a:xfrm>
            <a:off x="1876904" y="4435407"/>
            <a:ext cx="534900" cy="2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2</a:t>
            </a:r>
            <a:endParaRPr/>
          </a:p>
        </p:txBody>
      </p:sp>
      <p:sp>
        <p:nvSpPr>
          <p:cNvPr id="171" name="Google Shape;171;p29"/>
          <p:cNvSpPr txBox="1">
            <a:spLocks noGrp="1"/>
          </p:cNvSpPr>
          <p:nvPr>
            <p:ph type="ftr" idx="11"/>
          </p:nvPr>
        </p:nvSpPr>
        <p:spPr>
          <a:xfrm>
            <a:off x="2416963" y="4435407"/>
            <a:ext cx="4315200" cy="2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PARIS SCHOOL OF TECHNOLOGY &amp; BUSINESS  |  </a:t>
            </a:r>
            <a:r>
              <a:rPr lang="fr" b="1"/>
              <a:t>Prompt Hero</a:t>
            </a:r>
            <a:endParaRPr/>
          </a:p>
        </p:txBody>
      </p:sp>
      <p:pic>
        <p:nvPicPr>
          <p:cNvPr id="172" name="Google Shape;172;p29" title="Capture d’écran 2025-12-16 à 20.14.51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5238" y="1063000"/>
            <a:ext cx="7193426" cy="268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9"/>
          <p:cNvSpPr txBox="1">
            <a:spLocks noGrp="1"/>
          </p:cNvSpPr>
          <p:nvPr>
            <p:ph type="title"/>
          </p:nvPr>
        </p:nvSpPr>
        <p:spPr>
          <a:xfrm>
            <a:off x="2411800" y="233675"/>
            <a:ext cx="5579100" cy="8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Inter"/>
              <a:buNone/>
            </a:pPr>
            <a:r>
              <a:rPr lang="fr" sz="2800"/>
              <a:t>Une Architecture Modulaire</a:t>
            </a:r>
            <a:endParaRPr sz="2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0"/>
          <p:cNvSpPr txBox="1"/>
          <p:nvPr/>
        </p:nvSpPr>
        <p:spPr>
          <a:xfrm>
            <a:off x="3597394" y="4225012"/>
            <a:ext cx="2781300" cy="6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 dirty="0"/>
              <a:t>Gameplay &amp; Revue de Code</a:t>
            </a:r>
            <a:endParaRPr sz="1100" dirty="0"/>
          </a:p>
        </p:txBody>
      </p:sp>
      <p:pic>
        <p:nvPicPr>
          <p:cNvPr id="179" name="Google Shape;179;p30" title="Capture d’écran 2025-12-16 à 18.25.47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96850" y="4342425"/>
            <a:ext cx="923300" cy="521075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30"/>
          <p:cNvSpPr txBox="1">
            <a:spLocks noGrp="1"/>
          </p:cNvSpPr>
          <p:nvPr>
            <p:ph type="sldNum" idx="12"/>
          </p:nvPr>
        </p:nvSpPr>
        <p:spPr>
          <a:xfrm>
            <a:off x="1876904" y="4435407"/>
            <a:ext cx="534900" cy="2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3</a:t>
            </a:r>
            <a:endParaRPr/>
          </a:p>
        </p:txBody>
      </p:sp>
      <p:sp>
        <p:nvSpPr>
          <p:cNvPr id="181" name="Google Shape;181;p30"/>
          <p:cNvSpPr txBox="1">
            <a:spLocks noGrp="1"/>
          </p:cNvSpPr>
          <p:nvPr>
            <p:ph type="ftr" idx="11"/>
          </p:nvPr>
        </p:nvSpPr>
        <p:spPr>
          <a:xfrm>
            <a:off x="2416963" y="4435407"/>
            <a:ext cx="4315200" cy="2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PARIS SCHOOL OF TECHNOLOGY &amp; BUSINESS  |  </a:t>
            </a:r>
            <a:r>
              <a:rPr lang="fr" b="1"/>
              <a:t>Prompt Hero</a:t>
            </a:r>
            <a:endParaRPr/>
          </a:p>
        </p:txBody>
      </p:sp>
      <p:sp>
        <p:nvSpPr>
          <p:cNvPr id="182" name="Google Shape;182;p30"/>
          <p:cNvSpPr txBox="1">
            <a:spLocks noGrp="1"/>
          </p:cNvSpPr>
          <p:nvPr>
            <p:ph type="title"/>
          </p:nvPr>
        </p:nvSpPr>
        <p:spPr>
          <a:xfrm>
            <a:off x="2411800" y="233675"/>
            <a:ext cx="5579100" cy="8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Inter"/>
              <a:buNone/>
            </a:pPr>
            <a:r>
              <a:rPr lang="fr" sz="2800"/>
              <a:t>Démonstration Technique</a:t>
            </a:r>
            <a:endParaRPr sz="2800"/>
          </a:p>
        </p:txBody>
      </p:sp>
      <p:pic>
        <p:nvPicPr>
          <p:cNvPr id="2" name="Média en ligne 1" descr="Démonstration Technique : Prompt Hero (Bootcamp PSTB 2025)">
            <a:hlinkClick r:id="" action="ppaction://media"/>
            <a:extLst>
              <a:ext uri="{FF2B5EF4-FFF2-40B4-BE49-F238E27FC236}">
                <a16:creationId xmlns:a16="http://schemas.microsoft.com/office/drawing/2014/main" id="{03888679-8CCE-C11C-65B6-D3E1A17FA25B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5"/>
          <a:stretch>
            <a:fillRect/>
          </a:stretch>
        </p:blipFill>
        <p:spPr>
          <a:xfrm>
            <a:off x="1574358" y="618689"/>
            <a:ext cx="6329239" cy="357602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Google Shape;187;p31" title="Capture d’écran 2025-12-16 à 18.25.47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96850" y="4342425"/>
            <a:ext cx="923300" cy="521075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31"/>
          <p:cNvSpPr txBox="1">
            <a:spLocks noGrp="1"/>
          </p:cNvSpPr>
          <p:nvPr>
            <p:ph type="sldNum" idx="12"/>
          </p:nvPr>
        </p:nvSpPr>
        <p:spPr>
          <a:xfrm>
            <a:off x="1876904" y="4435407"/>
            <a:ext cx="534900" cy="2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4</a:t>
            </a:r>
            <a:endParaRPr/>
          </a:p>
        </p:txBody>
      </p:sp>
      <p:sp>
        <p:nvSpPr>
          <p:cNvPr id="189" name="Google Shape;189;p31"/>
          <p:cNvSpPr txBox="1">
            <a:spLocks noGrp="1"/>
          </p:cNvSpPr>
          <p:nvPr>
            <p:ph type="ftr" idx="11"/>
          </p:nvPr>
        </p:nvSpPr>
        <p:spPr>
          <a:xfrm>
            <a:off x="2416963" y="4435407"/>
            <a:ext cx="4315200" cy="2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PARIS SCHOOL OF TECHNOLOGY &amp; BUSINESS  |  </a:t>
            </a:r>
            <a:r>
              <a:rPr lang="fr" b="1"/>
              <a:t>Prompt Hero</a:t>
            </a:r>
            <a:endParaRPr/>
          </a:p>
        </p:txBody>
      </p:sp>
      <p:sp>
        <p:nvSpPr>
          <p:cNvPr id="190" name="Google Shape;190;p31"/>
          <p:cNvSpPr txBox="1">
            <a:spLocks noGrp="1"/>
          </p:cNvSpPr>
          <p:nvPr>
            <p:ph type="title"/>
          </p:nvPr>
        </p:nvSpPr>
        <p:spPr>
          <a:xfrm>
            <a:off x="2411800" y="233675"/>
            <a:ext cx="5579100" cy="8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Inter"/>
              <a:buNone/>
            </a:pPr>
            <a:r>
              <a:rPr lang="fr" sz="2800"/>
              <a:t>Perspectives et Améliorations</a:t>
            </a:r>
            <a:endParaRPr sz="2800"/>
          </a:p>
        </p:txBody>
      </p:sp>
      <p:pic>
        <p:nvPicPr>
          <p:cNvPr id="191" name="Google Shape;191;p31" title="Capture d’écran 2025-12-16 à 21.51.14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83975" y="2805700"/>
            <a:ext cx="2051501" cy="1629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31" title="shapes at 25-12-16 22.56.10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34750" y="795025"/>
            <a:ext cx="8432051" cy="2062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7" name="Google Shape;197;p32" title="Capture d’écran 2025-12-16 à 18.25.47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96850" y="4342425"/>
            <a:ext cx="923300" cy="521075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32"/>
          <p:cNvSpPr txBox="1">
            <a:spLocks noGrp="1"/>
          </p:cNvSpPr>
          <p:nvPr>
            <p:ph type="sldNum" idx="12"/>
          </p:nvPr>
        </p:nvSpPr>
        <p:spPr>
          <a:xfrm>
            <a:off x="1876904" y="4435407"/>
            <a:ext cx="534900" cy="2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5</a:t>
            </a:r>
            <a:endParaRPr/>
          </a:p>
        </p:txBody>
      </p:sp>
      <p:sp>
        <p:nvSpPr>
          <p:cNvPr id="199" name="Google Shape;199;p32"/>
          <p:cNvSpPr txBox="1">
            <a:spLocks noGrp="1"/>
          </p:cNvSpPr>
          <p:nvPr>
            <p:ph type="ftr" idx="11"/>
          </p:nvPr>
        </p:nvSpPr>
        <p:spPr>
          <a:xfrm>
            <a:off x="2416963" y="4435407"/>
            <a:ext cx="4315200" cy="2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PARIS SCHOOL OF TECHNOLOGY &amp; BUSINESS  |  </a:t>
            </a:r>
            <a:r>
              <a:rPr lang="fr" b="1"/>
              <a:t>Prompt Hero</a:t>
            </a:r>
            <a:endParaRPr/>
          </a:p>
        </p:txBody>
      </p:sp>
      <p:sp>
        <p:nvSpPr>
          <p:cNvPr id="200" name="Google Shape;200;p32"/>
          <p:cNvSpPr txBox="1">
            <a:spLocks noGrp="1"/>
          </p:cNvSpPr>
          <p:nvPr>
            <p:ph type="title"/>
          </p:nvPr>
        </p:nvSpPr>
        <p:spPr>
          <a:xfrm>
            <a:off x="3554800" y="132075"/>
            <a:ext cx="5579100" cy="8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300"/>
              <a:buFont typeface="Inter"/>
              <a:buNone/>
            </a:pPr>
            <a:r>
              <a:rPr lang="fr" sz="2800"/>
              <a:t>Questions</a:t>
            </a:r>
            <a:endParaRPr sz="2800"/>
          </a:p>
        </p:txBody>
      </p:sp>
      <p:sp>
        <p:nvSpPr>
          <p:cNvPr id="201" name="Google Shape;201;p32"/>
          <p:cNvSpPr txBox="1"/>
          <p:nvPr/>
        </p:nvSpPr>
        <p:spPr>
          <a:xfrm>
            <a:off x="1734825" y="3487425"/>
            <a:ext cx="5676900" cy="8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100" b="1"/>
              <a:t>Stack technique :</a:t>
            </a:r>
            <a:r>
              <a:rPr lang="fr" sz="1100"/>
              <a:t> Python 3.10 • Streamlit • Mistral-Nemo (Ollama) • Stable Diffusion (ComfyUI) • LORA : Dark_Fantasy_XL</a:t>
            </a:r>
            <a:endParaRPr sz="2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202" name="Google Shape;202;p32" title="Capture d’écran 2025-12-16 à 22.05.29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14151" y="3892050"/>
            <a:ext cx="451900" cy="450374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32"/>
          <p:cNvSpPr txBox="1"/>
          <p:nvPr/>
        </p:nvSpPr>
        <p:spPr>
          <a:xfrm>
            <a:off x="4417050" y="4057925"/>
            <a:ext cx="2553000" cy="29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Accéder au Code Source :</a:t>
            </a:r>
            <a:endParaRPr sz="12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204" name="Google Shape;204;p32" descr="Tu es illustrateur de couverture de roman Dark Fantasy. Génère-moi une image d'un rat géant des égouts portant une pancarte avec écrite dessus : &quot;Des questions ?&quot; (sans autre titre dans l'image)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62337" y="662975"/>
            <a:ext cx="2824475" cy="2824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32" title="GitHub-Logo-650x366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127823" y="4028546"/>
            <a:ext cx="534900" cy="3011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PSTB_THEME_2">
  <a:themeElements>
    <a:clrScheme name="PSTB_2">
      <a:dk1>
        <a:srgbClr val="202020"/>
      </a:dk1>
      <a:lt1>
        <a:srgbClr val="F6F6F6"/>
      </a:lt1>
      <a:dk2>
        <a:srgbClr val="3C3C3C"/>
      </a:dk2>
      <a:lt2>
        <a:srgbClr val="B5B5B5"/>
      </a:lt2>
      <a:accent1>
        <a:srgbClr val="651FFF"/>
      </a:accent1>
      <a:accent2>
        <a:srgbClr val="FF1744"/>
      </a:accent2>
      <a:accent3>
        <a:srgbClr val="3C3C3C"/>
      </a:accent3>
      <a:accent4>
        <a:srgbClr val="B5B5B5"/>
      </a:accent4>
      <a:accent5>
        <a:srgbClr val="F6F6F6"/>
      </a:accent5>
      <a:accent6>
        <a:srgbClr val="202020"/>
      </a:accent6>
      <a:hlink>
        <a:srgbClr val="651FFF"/>
      </a:hlink>
      <a:folHlink>
        <a:srgbClr val="FF174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187</Words>
  <Application>Microsoft Macintosh PowerPoint</Application>
  <PresentationFormat>Affichage à l'écran (16:9)</PresentationFormat>
  <Paragraphs>28</Paragraphs>
  <Slides>6</Slides>
  <Notes>6</Notes>
  <HiddenSlides>0</HiddenSlides>
  <MMClips>1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6</vt:i4>
      </vt:variant>
    </vt:vector>
  </HeadingPairs>
  <TitlesOfParts>
    <vt:vector size="12" baseType="lpstr">
      <vt:lpstr>Courier New</vt:lpstr>
      <vt:lpstr>Inter</vt:lpstr>
      <vt:lpstr>Arial</vt:lpstr>
      <vt:lpstr>Inter Light</vt:lpstr>
      <vt:lpstr>Simple Light</vt:lpstr>
      <vt:lpstr>PSTB_THEME_2</vt:lpstr>
      <vt:lpstr>Présentation PowerPoint</vt:lpstr>
      <vt:lpstr>Du livre au jeu vivant </vt:lpstr>
      <vt:lpstr>Une Architecture Modulaire</vt:lpstr>
      <vt:lpstr>Démonstration Technique</vt:lpstr>
      <vt:lpstr>Perspectives et Améliorations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Mehdi AL AJHOURY</cp:lastModifiedBy>
  <cp:revision>1</cp:revision>
  <dcterms:modified xsi:type="dcterms:W3CDTF">2025-12-17T21:56:19Z</dcterms:modified>
</cp:coreProperties>
</file>